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7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55A08-BDA9-496E-A628-216532A6E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8B3DD-97EB-407B-8D0F-4B1881406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71DD3-C469-40AB-BD01-999936845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44B15-5B77-4BA8-A124-C9D498744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5E01E-C569-492B-8A4A-63BFF1FC2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201B-7835-42B0-AEC7-CF10DC105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54B29-A4DE-4C88-B627-01F1E7890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581B8-9784-4071-AE45-8CFA09D80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59129-9042-452F-9601-FC24A067D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77889-CC49-47B6-84F8-B14B86A8B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7D30D-3CF3-4253-8C5A-9F9916F48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D1F706-1BB6-4BE7-84A3-9DF5F6AF9B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happy-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" y="763588"/>
            <a:ext cx="9144000" cy="6094412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lonna MT" pitchFamily="82" charset="0"/>
              </a:rPr>
              <a:t>The Family that Prays Together Stays Together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35767"/>
      </p:ext>
    </p:extLst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/>
          <a:lstStyle/>
          <a:p>
            <a:r>
              <a:rPr lang="en-US" sz="60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en-US" sz="60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60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en-US" sz="60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60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en-US" sz="60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From the Family</a:t>
            </a:r>
            <a:br>
              <a:rPr lang="en-U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Life Department</a:t>
            </a:r>
            <a:br>
              <a:rPr lang="en-U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en-U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54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en-US" sz="54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endParaRPr lang="en-US" sz="54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53000"/>
            <a:ext cx="9144000" cy="1524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2"/>
                </a:solidFill>
                <a:latin typeface="Agency FB" pitchFamily="34" charset="0"/>
              </a:rPr>
              <a:t>The Church is ask to offer special Prayer for these families Throughout the week</a:t>
            </a:r>
            <a:endParaRPr lang="en-US" sz="4800" b="1" dirty="0">
              <a:solidFill>
                <a:schemeClr val="tx2"/>
              </a:solidFill>
              <a:latin typeface="Agency FB" pitchFamily="34" charset="0"/>
            </a:endParaRPr>
          </a:p>
        </p:txBody>
      </p:sp>
      <p:pic>
        <p:nvPicPr>
          <p:cNvPr id="5" name="Picture 9" descr="famil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133600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473155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229600" cy="52578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The Browne Family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The Briggs  Family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Bachelor Family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3078" name="Picture 6" descr="1069px-Seventh-Day_Adventist_Church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600" cy="2408238"/>
          </a:xfrm>
          <a:prstGeom prst="rect">
            <a:avLst/>
          </a:prstGeom>
          <a:noFill/>
        </p:spPr>
      </p:pic>
      <p:pic>
        <p:nvPicPr>
          <p:cNvPr id="3082" name="Picture 10" descr="1069px-Seventh-Day_Adventist_Church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560"/>
            <a:ext cx="2514600" cy="24082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Agency FB</vt:lpstr>
      <vt:lpstr>Arial</vt:lpstr>
      <vt:lpstr>Bookman Old Style</vt:lpstr>
      <vt:lpstr>Colonna MT</vt:lpstr>
      <vt:lpstr>Default Design</vt:lpstr>
      <vt:lpstr>The Family that Prays Together Stays Together</vt:lpstr>
      <vt:lpstr>   From the Family  Life Department   </vt:lpstr>
      <vt:lpstr>     The Browne Family  The Briggs  Family  The Bachelor Family  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Family Life Department</dc:title>
  <dc:creator>MOFEPA</dc:creator>
  <cp:lastModifiedBy>Oneil Appleton</cp:lastModifiedBy>
  <cp:revision>23</cp:revision>
  <dcterms:created xsi:type="dcterms:W3CDTF">2015-07-24T19:59:51Z</dcterms:created>
  <dcterms:modified xsi:type="dcterms:W3CDTF">2016-03-13T13:36:24Z</dcterms:modified>
</cp:coreProperties>
</file>